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58" r:id="rId11"/>
    <p:sldId id="259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9FE2B4-9D6F-44A9-9815-ED118F44E54C}" v="1" dt="2021-10-09T02:24:28.2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910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10/8/2021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860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10/8/2021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01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644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34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10/8/2021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12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10/8/2021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66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10/8/2021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489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42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42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17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91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15" r:id="rId6"/>
    <p:sldLayoutId id="2147483711" r:id="rId7"/>
    <p:sldLayoutId id="2147483712" r:id="rId8"/>
    <p:sldLayoutId id="2147483713" r:id="rId9"/>
    <p:sldLayoutId id="2147483714" r:id="rId10"/>
    <p:sldLayoutId id="214748371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 hidden="1">
            <a:extLst>
              <a:ext uri="{FF2B5EF4-FFF2-40B4-BE49-F238E27FC236}">
                <a16:creationId xmlns:a16="http://schemas.microsoft.com/office/drawing/2014/main" id="{C9B7F88A-EE9B-4C9D-9477-42E234662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 hidden="1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2AFB22-08E0-45CB-BBE5-D4FAE4CEF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6" b="5626"/>
          <a:stretch/>
        </p:blipFill>
        <p:spPr>
          <a:xfrm>
            <a:off x="0" y="10"/>
            <a:ext cx="12191999" cy="6857990"/>
          </a:xfrm>
          <a:prstGeom prst="rect">
            <a:avLst/>
          </a:prstGeom>
        </p:spPr>
      </p:pic>
      <p:sp>
        <p:nvSpPr>
          <p:cNvPr id="15" name="!!footer rectangle">
            <a:extLst>
              <a:ext uri="{FF2B5EF4-FFF2-40B4-BE49-F238E27FC236}">
                <a16:creationId xmlns:a16="http://schemas.microsoft.com/office/drawing/2014/main" id="{D50218C5-E017-43D2-8345-FD9FBF0C9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114815-16D1-4F41-879A-28705392E00E}"/>
              </a:ext>
            </a:extLst>
          </p:cNvPr>
          <p:cNvSpPr/>
          <p:nvPr/>
        </p:nvSpPr>
        <p:spPr>
          <a:xfrm>
            <a:off x="5258221" y="2872417"/>
            <a:ext cx="6617265" cy="315989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 hidden="1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0211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52CEE092-B670-4217-A324-28C09CF2D8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12173" y="4449196"/>
            <a:ext cx="6309360" cy="1337456"/>
          </a:xfrm>
        </p:spPr>
        <p:txBody>
          <a:bodyPr>
            <a:normAutofit/>
          </a:bodyPr>
          <a:lstStyle/>
          <a:p>
            <a:r>
              <a:rPr lang="en-US" sz="900"/>
              <a:t>Bradley barker</a:t>
            </a:r>
          </a:p>
          <a:p>
            <a:r>
              <a:rPr lang="en-US" sz="900"/>
              <a:t>Darryl Connelly ii</a:t>
            </a:r>
          </a:p>
          <a:p>
            <a:r>
              <a:rPr lang="en-US" sz="900" err="1"/>
              <a:t>uchenna</a:t>
            </a:r>
            <a:r>
              <a:rPr lang="en-US" sz="900"/>
              <a:t> </a:t>
            </a:r>
            <a:r>
              <a:rPr lang="en-US" sz="900" err="1"/>
              <a:t>nwagbara</a:t>
            </a:r>
            <a:endParaRPr lang="en-US" sz="900"/>
          </a:p>
          <a:p>
            <a:r>
              <a:rPr lang="en-US" sz="900"/>
              <a:t>Yingying li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FAB12F-10AB-4AFA-A852-F6E4F7DED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2174" y="2962953"/>
            <a:ext cx="6309359" cy="1229306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2021 Tokyo</a:t>
            </a:r>
            <a:r>
              <a:rPr lang="en-US" altLang="zh-CN" sz="5400">
                <a:solidFill>
                  <a:schemeClr val="tx1"/>
                </a:solidFill>
              </a:rPr>
              <a:t> Olympic</a:t>
            </a:r>
            <a:endParaRPr lang="en-US" sz="5400">
              <a:solidFill>
                <a:schemeClr val="tx1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FCAA18-04C9-493F-AD0C-258EBB06B184}"/>
              </a:ext>
            </a:extLst>
          </p:cNvPr>
          <p:cNvCxnSpPr>
            <a:cxnSpLocks/>
          </p:cNvCxnSpPr>
          <p:nvPr/>
        </p:nvCxnSpPr>
        <p:spPr>
          <a:xfrm>
            <a:off x="5470853" y="4274147"/>
            <a:ext cx="6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244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9FD93C-6E3F-4874-9A68-A63B2A3B9425}"/>
              </a:ext>
            </a:extLst>
          </p:cNvPr>
          <p:cNvSpPr txBox="1"/>
          <p:nvPr/>
        </p:nvSpPr>
        <p:spPr>
          <a:xfrm>
            <a:off x="2636293" y="2767281"/>
            <a:ext cx="6919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/>
              <a:t>Q</a:t>
            </a:r>
            <a:r>
              <a:rPr lang="en-US" altLang="zh-CN" sz="8000"/>
              <a:t>uestions?</a:t>
            </a:r>
            <a:endParaRPr lang="en-US" sz="8000"/>
          </a:p>
        </p:txBody>
      </p:sp>
    </p:spTree>
    <p:extLst>
      <p:ext uri="{BB962C8B-B14F-4D97-AF65-F5344CB8AC3E}">
        <p14:creationId xmlns:p14="http://schemas.microsoft.com/office/powerpoint/2010/main" val="3529374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9FD93C-6E3F-4874-9A68-A63B2A3B9425}"/>
              </a:ext>
            </a:extLst>
          </p:cNvPr>
          <p:cNvSpPr txBox="1"/>
          <p:nvPr/>
        </p:nvSpPr>
        <p:spPr>
          <a:xfrm>
            <a:off x="2636293" y="2767281"/>
            <a:ext cx="6919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/>
              <a:t>Q</a:t>
            </a:r>
            <a:r>
              <a:rPr lang="en-US" altLang="zh-CN" sz="8000"/>
              <a:t>uestion?</a:t>
            </a:r>
            <a:endParaRPr lang="en-US" sz="8000"/>
          </a:p>
        </p:txBody>
      </p:sp>
      <p:pic>
        <p:nvPicPr>
          <p:cNvPr id="6" name="Video 5" title="Number One Gold Medal">
            <a:hlinkClick r:id="" action="ppaction://media"/>
            <a:extLst>
              <a:ext uri="{FF2B5EF4-FFF2-40B4-BE49-F238E27FC236}">
                <a16:creationId xmlns:a16="http://schemas.microsoft.com/office/drawing/2014/main" id="{1D41EB41-EEDD-43F3-8071-FB55722EAE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1815" y="1834771"/>
            <a:ext cx="5668369" cy="3188458"/>
          </a:xfrm>
          <a:prstGeom prst="ellipse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427463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03D96-9DAE-4165-A941-BC004E371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2C78B-BE07-482A-9B5E-1E667C893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Technologies</a:t>
            </a:r>
          </a:p>
          <a:p>
            <a:endParaRPr lang="en-US"/>
          </a:p>
          <a:p>
            <a:r>
              <a:rPr lang="en-US"/>
              <a:t>Data Source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597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BEF76-553D-4E41-A857-6D3971E73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 Flow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626F2E-190A-4E9D-8A7A-1F8B3033CA27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841202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BEF76-553D-4E41-A857-6D3971E73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Deliverables: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76FAF-218E-4521-8558-B4FDBD848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488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BEF76-553D-4E41-A857-6D3971E73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Deliverables: Landing Page (P1)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76FAF-218E-4521-8558-B4FDBD848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98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BEF76-553D-4E41-A857-6D3971E73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Deliverables: Medal Summary (P2)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76FAF-218E-4521-8558-B4FDBD848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highlight>
                  <a:srgbClr val="FFFF00"/>
                </a:highlight>
              </a:rPr>
              <a:t>Leader 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Medals counts by country, top 10 (AND/OR heatmap of total medals)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Discipline that produced most amount medals</a:t>
            </a:r>
          </a:p>
        </p:txBody>
      </p:sp>
    </p:spTree>
    <p:extLst>
      <p:ext uri="{BB962C8B-B14F-4D97-AF65-F5344CB8AC3E}">
        <p14:creationId xmlns:p14="http://schemas.microsoft.com/office/powerpoint/2010/main" val="3928061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BEF76-553D-4E41-A857-6D3971E73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Deliverables: Athletes Summary (P3)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76FAF-218E-4521-8558-B4FDBD848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looking at athletes by gender, we notice that males are the more dominant gender by participation for most countries.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dirty="0"/>
              <a:t>Brunei Darussalam, Iceland, Suriname, United Arab Emirates and Vanuatu have no female participants.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dirty="0"/>
              <a:t>For a country with over 300 participants, Italy comes closest to equal representation with 184 female (48.7%) and 194 (51.3%) male.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also noticed that female athlete participation never goes over 50% for any country.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dirty="0"/>
              <a:t>Equal representation comes from countries with mostly eight or less participants representing the country.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dirty="0"/>
              <a:t>Fiji has the highest amount of equal representation for one country at 16 participants for both genders.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dirty="0"/>
              <a:t>Finland, Serbia and Switzerland are each off by one female participant for equal representation.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athletics discipline, which includes track and field events, are usually among the top 5 most popular sports disciplines for most countries.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countries, such as Afghanistan, don’t have participants in over 10 Olympic disciplines. With those, we showed the top number of disciplines available by athlete.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67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BEF76-553D-4E41-A857-6D3971E73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Deliverables: Fun Facts (P4)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76FAF-218E-4521-8558-B4FDBD848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athletes with the shortest full name are: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dirty="0"/>
              <a:t>Fu Yu representing Portugal .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dirty="0"/>
              <a:t>He Li representing the People’s Republic of China.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athletes with the longest full name are: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000000"/>
                </a:solidFill>
                <a:effectLst/>
              </a:rPr>
              <a:t>Diaa</a:t>
            </a:r>
            <a:r>
              <a:rPr lang="en-US" b="0" i="0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</a:rPr>
              <a:t>Eldin</a:t>
            </a:r>
            <a:r>
              <a:rPr lang="en-US" b="0" i="0" dirty="0">
                <a:solidFill>
                  <a:srgbClr val="000000"/>
                </a:solidFill>
                <a:effectLst/>
              </a:rPr>
              <a:t> Kamal Gouda </a:t>
            </a:r>
            <a:r>
              <a:rPr lang="en-US" b="0" i="0" dirty="0" err="1">
                <a:solidFill>
                  <a:srgbClr val="000000"/>
                </a:solidFill>
                <a:effectLst/>
              </a:rPr>
              <a:t>Abdelmottaleb</a:t>
            </a:r>
            <a:r>
              <a:rPr lang="en-US" b="0" i="0" dirty="0">
                <a:solidFill>
                  <a:srgbClr val="000000"/>
                </a:solidFill>
                <a:effectLst/>
              </a:rPr>
              <a:t> representing Egypt.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000000"/>
                </a:solidFill>
                <a:effectLst/>
              </a:rPr>
              <a:t>Camil</a:t>
            </a:r>
            <a:r>
              <a:rPr lang="en-US" b="0" i="0" dirty="0">
                <a:solidFill>
                  <a:srgbClr val="000000"/>
                </a:solidFill>
                <a:effectLst/>
              </a:rPr>
              <a:t> Inmaculada Dominguez Martinez representing the Dominican Republic.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Brayan Santiago</a:t>
            </a:r>
            <a:r>
              <a:rPr lang="en-US" dirty="0"/>
              <a:t> </a:t>
            </a:r>
            <a:r>
              <a:rPr lang="en-US" sz="1600" b="0" i="0" u="none" strike="noStrike" dirty="0" err="1">
                <a:solidFill>
                  <a:srgbClr val="000000"/>
                </a:solidFill>
                <a:effectLst/>
              </a:rPr>
              <a:t>Rodallegas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 Carvajal representing Colombia.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dirty="0" err="1">
                <a:solidFill>
                  <a:srgbClr val="000000"/>
                </a:solidFill>
                <a:effectLst/>
              </a:rPr>
              <a:t>Byanca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 Melissa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 Rodriguez Villanueva representing Mexico.</a:t>
            </a:r>
          </a:p>
          <a:p>
            <a:pPr marL="578358" lvl="1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Abdelrahman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 Salah </a:t>
            </a:r>
            <a:r>
              <a:rPr lang="en-US" sz="1600" b="0" i="0" u="none" strike="noStrike" dirty="0" err="1">
                <a:solidFill>
                  <a:srgbClr val="000000"/>
                </a:solidFill>
                <a:effectLst/>
              </a:rPr>
              <a:t>Orabi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sz="1600" b="0" i="0" u="none" strike="noStrike" dirty="0" err="1">
                <a:solidFill>
                  <a:srgbClr val="000000"/>
                </a:solidFill>
                <a:effectLst/>
              </a:rPr>
              <a:t>Abdelgawwad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 representing Egypt.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most overall popular last name is Wang with 51 entries and it’s represented in 5 different countries.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most popular last name representing one country is Kim with 47 entries from the Republic of Korea.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082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D83EE-6D03-42B0-B45B-5CBD1EEFC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322FF-907B-4850-8B43-D7B035A9C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703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D83EE-6D03-42B0-B45B-5CBD1EEFC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Moving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322FF-907B-4850-8B43-D7B035A9C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Given more time to analyze and visualize the data, we would be able to produce charts that showed the medals for each country by discipline or event.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would also be able to chart the amount and type of medals won by each country by discipline or event.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a possibility of presenting a heatmap to display what type and how many medals were won by each country.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Being that some events are mixed, meaning they have an equal amount of males and females on a team, we’d likewise be able to distinguish how many total medals were given out as opposed to how many medals were won by discipline or event.</a:t>
            </a:r>
          </a:p>
        </p:txBody>
      </p:sp>
    </p:spTree>
    <p:extLst>
      <p:ext uri="{BB962C8B-B14F-4D97-AF65-F5344CB8AC3E}">
        <p14:creationId xmlns:p14="http://schemas.microsoft.com/office/powerpoint/2010/main" val="71549771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etrospect">
      <a:majorFont>
        <a:latin typeface="Univers Condense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Univers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498</Words>
  <Application>Microsoft Office PowerPoint</Application>
  <PresentationFormat>Widescreen</PresentationFormat>
  <Paragraphs>47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Univers</vt:lpstr>
      <vt:lpstr>Univers Condensed</vt:lpstr>
      <vt:lpstr>RetrospectVTI</vt:lpstr>
      <vt:lpstr>2021 Tokyo Olympic</vt:lpstr>
      <vt:lpstr>Work Flow</vt:lpstr>
      <vt:lpstr>Deliverables: Overview</vt:lpstr>
      <vt:lpstr>Deliverables: Landing Page (P1)</vt:lpstr>
      <vt:lpstr>Deliverables: Medal Summary (P2)</vt:lpstr>
      <vt:lpstr>Deliverables: Athletes Summary (P3)</vt:lpstr>
      <vt:lpstr>Deliverables: Fun Facts (P4)</vt:lpstr>
      <vt:lpstr>Summary</vt:lpstr>
      <vt:lpstr>Moving Forward</vt:lpstr>
      <vt:lpstr>PowerPoint Presentation</vt:lpstr>
      <vt:lpstr>PowerPoint Presentation</vt:lpstr>
      <vt:lpstr>APPENDIX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 Tokyo Olympic</dc:title>
  <dc:creator>Yingying Li</dc:creator>
  <cp:lastModifiedBy>Darryl Connelly</cp:lastModifiedBy>
  <cp:revision>3</cp:revision>
  <dcterms:created xsi:type="dcterms:W3CDTF">2021-10-07T21:22:58Z</dcterms:created>
  <dcterms:modified xsi:type="dcterms:W3CDTF">2021-10-09T05:11:30Z</dcterms:modified>
</cp:coreProperties>
</file>

<file path=docProps/thumbnail.jpeg>
</file>